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11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AI-Powered WhatsApp Business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Empowering Indian SMEs with intelligent customer interaction.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B2018-93E0-58DA-4B31-6D43C7B7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95" y="515850"/>
            <a:ext cx="2920813" cy="2118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73743"/>
            <a:ext cx="2015847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41728"/>
            <a:ext cx="17436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GROWTH POTENTIAL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90713"/>
            <a:ext cx="74752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 and Enhancements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7978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152894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327202"/>
            <a:ext cx="3396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Voice-Based Interaction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176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voice capabilities for a more natural customer experience.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7978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152894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327202"/>
            <a:ext cx="3151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Mobile App for Owners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81762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dedicated mobile application for business owners to manage operations on the go.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940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295305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469612"/>
            <a:ext cx="3256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GST Invoice Generation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96003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the creation of Goods and Services Tax (GST) compliant invoices.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49402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295305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469612"/>
            <a:ext cx="31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Forecasting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596003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sophisticated models for sales prediction and inventory forecasting.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5700"/>
            <a:ext cx="166770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03684"/>
            <a:ext cx="13955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52669"/>
            <a:ext cx="91641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Communication Gap for Indian SMEs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91024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 India, many small businesses, from local kirana stores to coaching centers and clinics, rely heavily on WhatsApp for daily customer communication. It's their primary interface with clients.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8830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However, limited manpower and technical expertise often hinder their ability to respond promptly to queries, manage orders efficiently, and maintain organized business records.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514957"/>
            <a:ext cx="8284131" cy="46236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11536"/>
            <a:ext cx="1935004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79521"/>
            <a:ext cx="16628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PROBLEM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28505"/>
            <a:ext cx="68625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Limitations of Existing Solutions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23564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23564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492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98335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current automation and CRM platforms are primarily designed for English speakers, lacking effective support for diverse Indian regional languages.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23564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23564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492937"/>
            <a:ext cx="3200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Affordability &amp; Usability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98335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 businesses often lack access to affordable, user-friendly tools that can automate customer interactions and order management through familiar platforms like WhatsApp.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23564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23564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492937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Operational Inefficiency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98335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combination of these factors leads to lost potential customers and significant operational inefficiencies for SMEs.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7111" y="547688"/>
            <a:ext cx="1337191" cy="358616"/>
          </a:xfrm>
          <a:prstGeom prst="roundRect">
            <a:avLst>
              <a:gd name="adj" fmla="val 18664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816531" y="607338"/>
            <a:ext cx="1098352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SOLUTION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97111" y="976193"/>
            <a:ext cx="8838724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Introducing the WhatsApp Business Assistant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697111" y="1736408"/>
            <a:ext cx="1323617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AI-powered system designed to transform how Indian SMEs engage with their customers on WhatsApp.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1" y="2232303"/>
            <a:ext cx="4266248" cy="42662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97111" y="6673453"/>
            <a:ext cx="248995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Support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97111" y="7089458"/>
            <a:ext cx="426624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and respond in Hindi, Urdu, and English, bridging communication gaps.</a:t>
            </a:r>
            <a:endParaRPr lang="en-US" sz="15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957" y="2232303"/>
            <a:ext cx="4266367" cy="42663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81957" y="6673572"/>
            <a:ext cx="386250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Order &amp; Payment Management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181957" y="7089577"/>
            <a:ext cx="426636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order taking, management, and secure payment link generation.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923" y="2232303"/>
            <a:ext cx="4266367" cy="42663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66923" y="6673572"/>
            <a:ext cx="290572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Web-Based Dashboard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66923" y="7089577"/>
            <a:ext cx="426636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central hub for tracking sales, orders, and all customer interactions.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4472" y="1458397"/>
            <a:ext cx="1296948" cy="254913"/>
          </a:xfrm>
          <a:prstGeom prst="roundRect">
            <a:avLst>
              <a:gd name="adj" fmla="val 20131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626031" y="1504117"/>
            <a:ext cx="1113830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EXAMPLE USE CASE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34472" y="1754386"/>
            <a:ext cx="5793700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VyaparAI in Action: Rajesh Kirana Store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34472" y="2290286"/>
            <a:ext cx="8075057" cy="408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Let's illustrate how VyaparAI transforms customer interactions for a typical Indian small business, </a:t>
            </a:r>
            <a:r>
              <a:rPr lang="en-US" sz="12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Rajesh Kirana Store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Hyderabad.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4472" y="2814757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34472" y="3051334"/>
            <a:ext cx="398609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6"/>
          <p:cNvSpPr/>
          <p:nvPr/>
        </p:nvSpPr>
        <p:spPr>
          <a:xfrm>
            <a:off x="534472" y="3173373"/>
            <a:ext cx="210383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Seamless Onboarding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34472" y="3473529"/>
            <a:ext cx="3986093" cy="408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Rajesh registers, adds products like "Aata ₹48/kg" and "Rice ₹60/kg", and selects Urdu and Hindi for communication.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623316" y="2814757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4623316" y="3051334"/>
            <a:ext cx="398621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10"/>
          <p:cNvSpPr/>
          <p:nvPr/>
        </p:nvSpPr>
        <p:spPr>
          <a:xfrm>
            <a:off x="4623316" y="3173373"/>
            <a:ext cx="264664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Customer Order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623316" y="3473529"/>
            <a:ext cx="3986213" cy="408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customer messages in Urdu: </a:t>
            </a:r>
            <a:r>
              <a:rPr lang="en-US" sz="120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"ایک جآ 3 کلو چاول مل یئاج ؟ ے گ"</a:t>
            </a: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(Can I get 3kg rice today?)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34472" y="4099679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34472" y="4336256"/>
            <a:ext cx="398609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4"/>
          <p:cNvSpPr/>
          <p:nvPr/>
        </p:nvSpPr>
        <p:spPr>
          <a:xfrm>
            <a:off x="534472" y="4458295"/>
            <a:ext cx="210764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Intelligent AI Response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534472" y="4758452"/>
            <a:ext cx="3986093" cy="613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VyaparAI detects Urdu, processes the order, confirms availability, and replies in Urdu with details and a Razorpay payment link.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4623316" y="4099679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4623316" y="4336256"/>
            <a:ext cx="398621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1" name="Text 18"/>
          <p:cNvSpPr/>
          <p:nvPr/>
        </p:nvSpPr>
        <p:spPr>
          <a:xfrm>
            <a:off x="4623316" y="4458295"/>
            <a:ext cx="3078361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Dashboard &amp; Updates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4623316" y="4758452"/>
            <a:ext cx="3986213" cy="613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Rajesh views the paid order on his dashboard. Once dispatched, the customer receives an automated delivery update.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534472" y="5589032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534472" y="5825609"/>
            <a:ext cx="8075057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5" name="Text 22"/>
          <p:cNvSpPr/>
          <p:nvPr/>
        </p:nvSpPr>
        <p:spPr>
          <a:xfrm>
            <a:off x="534472" y="5947648"/>
            <a:ext cx="264223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Analytics &amp; Marketing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534472" y="6247805"/>
            <a:ext cx="8075057" cy="408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dashboard provides daily insights (e.g., peak times, top products). Rajesh can then use AI to generate and send targeted offers to customers.</a:t>
            </a:r>
            <a:endParaRPr lang="en-US" sz="12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06617" y="496729"/>
            <a:ext cx="1224558" cy="288608"/>
          </a:xfrm>
          <a:prstGeom prst="roundRect">
            <a:avLst>
              <a:gd name="adj" fmla="val 19601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1607582" y="547211"/>
            <a:ext cx="1022628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 GOALS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506617" y="835223"/>
            <a:ext cx="5305901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Objectives for Development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71" y="1443514"/>
            <a:ext cx="9456658" cy="59141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21068" y="4116333"/>
            <a:ext cx="1949660" cy="65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Analytical Insights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339932" y="6780076"/>
            <a:ext cx="1949661" cy="32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ML Models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859341" y="4115062"/>
            <a:ext cx="1949661" cy="65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 Dashboard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339932" y="1530823"/>
            <a:ext cx="1949661" cy="65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Chatbot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506617" y="7498199"/>
            <a:ext cx="1161716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objectives are clear: to build a comprehensive, intelligent, and user-friendly solution that significantly enhances SME operations.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1509"/>
            <a:ext cx="2570797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09493"/>
            <a:ext cx="2298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TECHNICAL ARCHITECTURE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8478"/>
            <a:ext cx="50544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the System Works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957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26968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operates on a robust client-server architecture.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3199567"/>
            <a:ext cx="4205168" cy="3992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WhatsApp messages are received via the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WhatsApp Cloud API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Messages are forwarded to a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 server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processing.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models perform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language detection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intent classification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Appropriate responses are generated and sent back to the customer.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transactions and message logs are stored in a database and displayed on the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dashboard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78443"/>
            <a:ext cx="1327428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46428"/>
            <a:ext cx="105525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 STACK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95413"/>
            <a:ext cx="52807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Tools and Technologies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302550"/>
            <a:ext cx="3090505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25369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24031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444240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934658"/>
            <a:ext cx="2621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/ Next.js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111109" y="2302550"/>
            <a:ext cx="309062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345543" y="25369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2709" y="2724031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345543" y="3444240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4345543" y="3934658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Node.js / Express / FastAPI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548" y="2302550"/>
            <a:ext cx="309062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662982" y="25369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2724031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662982" y="3444240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662982" y="3934658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Supabase / Firebase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10745986" y="2302550"/>
            <a:ext cx="309062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980420" y="25369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7586" y="2724031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980420" y="3444240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AI/ML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10980420" y="3934658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Python, Scikit-learn, Transformers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93790" y="512171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1028224" y="53561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390" y="5543193"/>
            <a:ext cx="306110" cy="30611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028224" y="6263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APIs</a:t>
            </a:r>
            <a:endParaRPr lang="en-US" sz="2200" dirty="0"/>
          </a:p>
        </p:txBody>
      </p:sp>
      <p:sp>
        <p:nvSpPr>
          <p:cNvPr id="29" name="Text 22"/>
          <p:cNvSpPr/>
          <p:nvPr/>
        </p:nvSpPr>
        <p:spPr>
          <a:xfrm>
            <a:off x="1028224" y="675382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WhatsApp Business Cloud API, Razorpay</a:t>
            </a:r>
            <a:endParaRPr lang="en-US" sz="1750" dirty="0"/>
          </a:p>
        </p:txBody>
      </p:sp>
      <p:sp>
        <p:nvSpPr>
          <p:cNvPr id="30" name="Shape 23"/>
          <p:cNvSpPr/>
          <p:nvPr/>
        </p:nvSpPr>
        <p:spPr>
          <a:xfrm>
            <a:off x="7428548" y="5121712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1" name="Shape 24"/>
          <p:cNvSpPr/>
          <p:nvPr/>
        </p:nvSpPr>
        <p:spPr>
          <a:xfrm>
            <a:off x="7662982" y="53561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0148" y="5543193"/>
            <a:ext cx="306110" cy="30611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662982" y="6263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34" name="Text 26"/>
          <p:cNvSpPr/>
          <p:nvPr/>
        </p:nvSpPr>
        <p:spPr>
          <a:xfrm>
            <a:off x="7662982" y="675382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Hosting (Railway / Render / VPS)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9512"/>
            <a:ext cx="912733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27497"/>
            <a:ext cx="6405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764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Outcomes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478042" y="3757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100%</a:t>
            </a:r>
            <a:endParaRPr lang="en-US" sz="4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340293"/>
            <a:ext cx="3402330" cy="34023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02611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Functional AI WhatsApp Assistant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20145" y="3757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User-friendly</a:t>
            </a:r>
            <a:endParaRPr lang="en-US" sz="4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08" y="1765578"/>
            <a:ext cx="4441983" cy="44419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602611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Business Management Dashboard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757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Improved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138" y="2340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602611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Response Time &amp; Digital Adoption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7007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aims to deliver tangible benefits, enhancing efficiency and digital presence for Indian SMEs.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679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Syed Adeeb Hussain</cp:lastModifiedBy>
  <cp:revision>6</cp:revision>
  <dcterms:created xsi:type="dcterms:W3CDTF">2026-02-06T16:19:14Z</dcterms:created>
  <dcterms:modified xsi:type="dcterms:W3CDTF">2026-02-07T04:49:34Z</dcterms:modified>
</cp:coreProperties>
</file>